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9" r:id="rId2"/>
    <p:sldId id="262" r:id="rId3"/>
    <p:sldId id="260" r:id="rId4"/>
    <p:sldId id="273" r:id="rId5"/>
    <p:sldId id="272" r:id="rId6"/>
    <p:sldId id="275" r:id="rId7"/>
    <p:sldId id="274" r:id="rId8"/>
    <p:sldId id="27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CC"/>
    <a:srgbClr val="CC0099"/>
    <a:srgbClr val="FF6600"/>
    <a:srgbClr val="6600CC"/>
    <a:srgbClr val="FF0066"/>
    <a:srgbClr val="FF3300"/>
    <a:srgbClr val="E96429"/>
    <a:srgbClr val="00FF00"/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0620" autoAdjust="0"/>
  </p:normalViewPr>
  <p:slideViewPr>
    <p:cSldViewPr>
      <p:cViewPr varScale="1">
        <p:scale>
          <a:sx n="79" d="100"/>
          <a:sy n="79" d="100"/>
        </p:scale>
        <p:origin x="-130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85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05972-2284-49BB-8121-2A374E4EA253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8B720-0829-403B-B95D-E1E6CC7970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C53F-E57B-4BF5-BFD9-7E46EC25FA6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5A5A7-811E-4B98-8757-8D170B290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C53F-E57B-4BF5-BFD9-7E46EC25FA6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5A5A7-811E-4B98-8757-8D170B290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C53F-E57B-4BF5-BFD9-7E46EC25FA6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5A5A7-811E-4B98-8757-8D170B290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C53F-E57B-4BF5-BFD9-7E46EC25FA6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5A5A7-811E-4B98-8757-8D170B290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C53F-E57B-4BF5-BFD9-7E46EC25FA6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5A5A7-811E-4B98-8757-8D170B290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C53F-E57B-4BF5-BFD9-7E46EC25FA6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5A5A7-811E-4B98-8757-8D170B290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C53F-E57B-4BF5-BFD9-7E46EC25FA6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5A5A7-811E-4B98-8757-8D170B290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C53F-E57B-4BF5-BFD9-7E46EC25FA6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5A5A7-811E-4B98-8757-8D170B290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C53F-E57B-4BF5-BFD9-7E46EC25FA6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5A5A7-811E-4B98-8757-8D170B290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C53F-E57B-4BF5-BFD9-7E46EC25FA6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5A5A7-811E-4B98-8757-8D170B290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C53F-E57B-4BF5-BFD9-7E46EC25FA6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5A5A7-811E-4B98-8757-8D170B290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2C53F-E57B-4BF5-BFD9-7E46EC25FA6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5A5A7-811E-4B98-8757-8D170B290B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wallpaper2you_54233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УО МО «Мухоршибирский район»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772816"/>
            <a:ext cx="77768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Подготовка к летней оздоровительной кампании 2025г</a:t>
            </a:r>
            <a:endParaRPr lang="ru-RU" sz="60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allpaper2you_5423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93610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Организация работы ЛДП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848872" cy="460851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0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Перед открытием ЛДП необходимо подготовить документы: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ru-RU" sz="3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Приказ об организации ЛДП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ru-RU" sz="3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Положение о лагере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ru-RU" sz="3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Приказ о работе ЛДП</a:t>
            </a:r>
          </a:p>
          <a:p>
            <a:pPr marL="514350" indent="-514350"/>
            <a:r>
              <a:rPr lang="ru-RU" sz="30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2. Сформировать штат ЛДП:</a:t>
            </a:r>
            <a:r>
              <a:rPr lang="ru-RU" sz="3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Обновить штатное расписание; </a:t>
            </a:r>
            <a:br>
              <a:rPr lang="ru-RU" sz="3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Разработать должностные инструкции</a:t>
            </a:r>
          </a:p>
          <a:p>
            <a:pPr marL="514350" indent="-514350">
              <a:buFont typeface="+mj-lt"/>
              <a:buAutoNum type="arabicPeriod"/>
            </a:pPr>
            <a:endParaRPr lang="ru-RU" b="1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wallpaper2you_5423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4968552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3. Создать условия для работы ЛДП:</a:t>
            </a:r>
            <a:br>
              <a:rPr lang="ru-RU" sz="33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сформировать материально-техническую базу;</a:t>
            </a:r>
            <a:br>
              <a:rPr lang="ru-RU" sz="33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организовать деятельность лагеря;</a:t>
            </a:r>
            <a:br>
              <a:rPr lang="ru-RU" sz="33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медобслуживание;</a:t>
            </a:r>
            <a:br>
              <a:rPr lang="ru-RU" sz="33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питание и питьевой режим;</a:t>
            </a:r>
            <a:br>
              <a:rPr lang="ru-RU" sz="33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предпринять профилактические меры.</a:t>
            </a: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wallpaper2you_5423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19256" cy="4392488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4. Как принять детей в ЛДП</a:t>
            </a:r>
            <a:br>
              <a:rPr lang="ru-RU" sz="33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900" b="1" u="sng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Документы, которые необходимо предоставить родителям:</a:t>
            </a:r>
            <a:r>
              <a:rPr lang="ru-RU" sz="29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9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заявление;</a:t>
            </a:r>
            <a:br>
              <a:rPr lang="ru-RU" sz="29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9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копия свидетельства о рождении и СНИЛС ребенка;</a:t>
            </a:r>
            <a:br>
              <a:rPr lang="ru-RU" sz="29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9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Справка о состоянии здоровья ребенка;</a:t>
            </a:r>
            <a:br>
              <a:rPr lang="ru-RU" sz="29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9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Страховка;</a:t>
            </a:r>
            <a:br>
              <a:rPr lang="ru-RU" sz="29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9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для работающих родителей – справка с места работы родителя;</a:t>
            </a:r>
            <a:br>
              <a:rPr lang="ru-RU" sz="29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9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- для детей ТЖС- соответствующие документы, подтверждающие статус трудной жизненной ситуации. </a:t>
            </a:r>
            <a:br>
              <a:rPr lang="ru-RU" sz="29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wallpaper2you_5423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4464496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Стоимость путёвки в ЛДП со сроком не менее 21 день в 2025г </a:t>
            </a: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4107,60 руб.</a:t>
            </a: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wallpaper2you_5423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4464496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Стоимость путёвки в ЛДП со сроком не менее 21 день в 2025г </a:t>
            </a: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4107,60 руб.</a:t>
            </a:r>
            <a:b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wallpaper2you_5423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456384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Родительская доплата </a:t>
            </a:r>
            <a:r>
              <a:rPr lang="ru-RU" sz="48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составит </a:t>
            </a:r>
            <a:r>
              <a:rPr lang="ru-RU" sz="48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616,14 руб.</a:t>
            </a:r>
            <a:br>
              <a:rPr lang="ru-RU" sz="48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(15% от стоимости путёвки)</a:t>
            </a:r>
            <a:endParaRPr lang="ru-RU" sz="4800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wallpaper2you_5423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4464496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1924</TotalTime>
  <Words>82</Words>
  <Application>Microsoft Office PowerPoint</Application>
  <PresentationFormat>Экран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УО МО «Мухоршибирский район»</vt:lpstr>
      <vt:lpstr>Организация работы ЛДП.</vt:lpstr>
      <vt:lpstr>    3. Создать условия для работы ЛДП:  - сформировать материально-техническую базу; - организовать деятельность лагеря; - медобслуживание; - питание и питьевой режим; - предпринять профилактические меры.     </vt:lpstr>
      <vt:lpstr>    4. Как принять детей в ЛДП Документы, которые необходимо предоставить родителям: - заявление; - копия свидетельства о рождении и СНИЛС ребенка; - Справка о состоянии здоровья ребенка; - Страховка; - для работающих родителей – справка с места работы родителя;  - для детей ТЖС- соответствующие документы, подтверждающие статус трудной жизненной ситуации.      </vt:lpstr>
      <vt:lpstr>Стоимость путёвки в ЛДП со сроком не менее 21 день в 2025г - 4107,60 руб. </vt:lpstr>
      <vt:lpstr>Стоимость путёвки в ЛДП со сроком не менее 21 день в 2025г - 4107,60 руб. </vt:lpstr>
      <vt:lpstr>Родительская доплата составит 616,14 руб.  (15% от стоимости путёвки)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 «Мухоршибирский район»</dc:title>
  <dc:creator>Pitanie</dc:creator>
  <cp:lastModifiedBy>Pitanie</cp:lastModifiedBy>
  <cp:revision>116</cp:revision>
  <dcterms:created xsi:type="dcterms:W3CDTF">2024-09-13T05:27:50Z</dcterms:created>
  <dcterms:modified xsi:type="dcterms:W3CDTF">2025-05-13T08:01:45Z</dcterms:modified>
</cp:coreProperties>
</file>